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70" userDrawn="1">
          <p15:clr>
            <a:srgbClr val="A4A3A4"/>
          </p15:clr>
        </p15:guide>
        <p15:guide id="4" pos="3205" userDrawn="1">
          <p15:clr>
            <a:srgbClr val="A4A3A4"/>
          </p15:clr>
        </p15:guide>
        <p15:guide id="5" pos="1935" userDrawn="1">
          <p15:clr>
            <a:srgbClr val="A4A3A4"/>
          </p15:clr>
        </p15:guide>
        <p15:guide id="6" pos="1277" userDrawn="1">
          <p15:clr>
            <a:srgbClr val="A4A3A4"/>
          </p15:clr>
        </p15:guide>
        <p15:guide id="7" pos="642" userDrawn="1">
          <p15:clr>
            <a:srgbClr val="A4A3A4"/>
          </p15:clr>
        </p15:guide>
        <p15:guide id="8" pos="4475" userDrawn="1">
          <p15:clr>
            <a:srgbClr val="A4A3A4"/>
          </p15:clr>
        </p15:guide>
        <p15:guide id="9" pos="5133" userDrawn="1">
          <p15:clr>
            <a:srgbClr val="A4A3A4"/>
          </p15:clr>
        </p15:guide>
        <p15:guide id="10" pos="5768" userDrawn="1">
          <p15:clr>
            <a:srgbClr val="A4A3A4"/>
          </p15:clr>
        </p15:guide>
        <p15:guide id="11" pos="6403" userDrawn="1">
          <p15:clr>
            <a:srgbClr val="A4A3A4"/>
          </p15:clr>
        </p15:guide>
        <p15:guide id="12" pos="7061" userDrawn="1">
          <p15:clr>
            <a:srgbClr val="A4A3A4"/>
          </p15:clr>
        </p15:guide>
        <p15:guide id="13" orient="horz" pos="4020" userDrawn="1">
          <p15:clr>
            <a:srgbClr val="A4A3A4"/>
          </p15:clr>
        </p15:guide>
        <p15:guide id="14" orient="horz" pos="3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C4F"/>
    <a:srgbClr val="7DFF4F"/>
    <a:srgbClr val="ECECEC"/>
    <a:srgbClr val="E0E0E0"/>
    <a:srgbClr val="522381"/>
    <a:srgbClr val="21FFFF"/>
    <a:srgbClr val="CA09FF"/>
    <a:srgbClr val="050505"/>
    <a:srgbClr val="C1FFFF"/>
    <a:srgbClr val="5634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>
        <p:guide orient="horz" pos="2160"/>
        <p:guide pos="3840"/>
        <p:guide pos="2570"/>
        <p:guide pos="3205"/>
        <p:guide pos="1935"/>
        <p:guide pos="1277"/>
        <p:guide pos="642"/>
        <p:guide pos="4475"/>
        <p:guide pos="5133"/>
        <p:guide pos="5768"/>
        <p:guide pos="6403"/>
        <p:guide pos="7061"/>
        <p:guide orient="horz" pos="4020"/>
        <p:guide orient="horz" pos="3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39505-8DFB-403B-B736-77002179A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18125A-8317-44ED-8DE3-2C03770867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F262D-F4FB-48D4-A90B-B0CF16689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1D995-73FC-457B-92D9-67C5FCE8F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A0C313-F747-4ACC-8DF1-596E8746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35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38F4A-ECBA-4005-9FF1-E58FCF0D8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47E736-589B-4D96-9A30-C971FE3DA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9367B-D0F9-4147-BAC4-224C85665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EA760-28FD-47E8-8E03-D132D24D7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EC860-CD9F-4796-911B-18A127CFF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791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005CC6-A0A3-4A48-B434-95BA32D907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6AF99B-5558-47F3-A568-FE95EF77BB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64847-8501-4513-B91C-AB909DF30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E505-418D-4F97-89AD-9780CCCD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B1CEE-F9F3-4EA8-882F-2B1601D74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94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F7177-E42B-4FE3-9054-524D93DD6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9EC06-612D-48FB-AA8F-FD9AE2F0B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9E3B8-EEF6-4183-9BEE-34DD2208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FAABC-13E2-4965-83C6-8D0ED9696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553AF-EBE5-4560-B592-F0E167861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93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EF0AC-D250-443B-B6AC-F3604025F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92F3E-D114-448E-BE9B-BD0E5963E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916DF-2303-469F-8C2E-C0B88A1FD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C413A-FF20-4711-8DDD-35543A63E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70451-B0B7-4615-AD79-B62FFBB17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552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6F2F-F5A4-451C-A08C-2386F2D2B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AB0A2-E88F-4B1B-8532-563533AE88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1E7391-03E9-4A5E-AB4E-95A3FD68D3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04E81-6DB8-44F4-99E5-AE7589EDF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8F04DA-83E3-4915-B6D2-2B83D494A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65931-98E4-457A-A9B5-EC2B9284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59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538B2-D127-40BE-8C78-68B53E332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8D79F0-0363-405F-862C-F38CA822C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3EA13D-8D7F-4077-8FE9-9B4381D35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18BC51-B618-49B5-8621-5AE4479B3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A16157-B2A8-4EE0-9B20-DFA2D30623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13644F-5A8D-4FFB-BB5B-4648146F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50CED1-C7F0-484E-B15F-F6C0ACAC0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73F44E-42F5-48D6-B29D-2D5DF025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220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772D8-297C-43DC-BABE-914E0767A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25C29E-257A-4995-AD28-48D17EE2C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54F83-FD69-4EEB-9AB0-28E7C128F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3A254-E7D9-4C2C-976F-E5736162B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7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7791B7-5A68-41C9-8324-75D426A9A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978AAC-26A3-4E18-8FDF-A06B15515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B2E1D-7357-493D-A4CD-CC65D706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46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B9C1-347B-4F2B-A540-A873B1DFD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DA4AA-F70E-4136-920B-D30093F27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5CC849-F29E-4E1B-A932-E36EFE54F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89E01A-38FC-4C42-A576-CC8DD53DA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97F2F-38E8-4ADE-815F-7C9A61A8E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1391EB-3BDB-427A-8BEB-DE0ACC74F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594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CF02F-C6C9-4C6A-95F5-96553C4D2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B1FBF3-0CA6-4204-9B7D-1386C46898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68F0BD-9FE6-4299-8BD8-6EE9D82548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681B95-A342-48B1-B756-4CFAC69D1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C77972-A444-4AD1-9236-099EF600C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F01FE-CF09-4721-9B73-DF29FC27E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77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AC9A05-E88E-4A8F-B227-BF78DB61E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2F8B3-C4E4-4BF4-AA67-E0C20FB0F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B1484-DB46-45E4-B6CA-6EFC77C8A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09279E-EA39-473F-88E3-EF221C617DC0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0E210-3512-4B09-BCB6-D275A1960E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50C56-D415-48A2-99C0-553B3EE1B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0DDB3-FE63-454D-B927-03DF37F73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628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www.extremetech.com/wp-content/uploads/2011/11/dreamhack-night-shot.jpg">
            <a:extLst>
              <a:ext uri="{FF2B5EF4-FFF2-40B4-BE49-F238E27FC236}">
                <a16:creationId xmlns:a16="http://schemas.microsoft.com/office/drawing/2014/main" id="{8D3AA841-ED20-4A02-B4EF-C7B32442A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E032E5B-A30A-4397-81E2-FF2AC47F23E9}"/>
              </a:ext>
            </a:extLst>
          </p:cNvPr>
          <p:cNvSpPr/>
          <p:nvPr/>
        </p:nvSpPr>
        <p:spPr>
          <a:xfrm>
            <a:off x="2027236" y="476250"/>
            <a:ext cx="8137525" cy="5905500"/>
          </a:xfrm>
          <a:prstGeom prst="roundRect">
            <a:avLst>
              <a:gd name="adj" fmla="val 2917"/>
            </a:avLst>
          </a:prstGeom>
          <a:solidFill>
            <a:srgbClr val="ECECEC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12700">
                <a:solidFill>
                  <a:schemeClr val="tx1"/>
                </a:solidFill>
                <a:prstDash val="sysDot"/>
              </a:ln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26C056C-6437-4D1A-8CCB-8B2B7FE2489B}"/>
              </a:ext>
            </a:extLst>
          </p:cNvPr>
          <p:cNvSpPr/>
          <p:nvPr/>
        </p:nvSpPr>
        <p:spPr>
          <a:xfrm>
            <a:off x="2377923" y="2000250"/>
            <a:ext cx="1219200" cy="582930"/>
          </a:xfrm>
          <a:prstGeom prst="roundRect">
            <a:avLst>
              <a:gd name="adj" fmla="val 50000"/>
            </a:avLst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ln w="12700">
                  <a:solidFill>
                    <a:srgbClr val="050505"/>
                  </a:solidFill>
                </a:ln>
                <a:solidFill>
                  <a:srgbClr val="21FFFF"/>
                </a:solidFill>
                <a:latin typeface="Borg9" panose="00000400000000000000" pitchFamily="2" charset="0"/>
              </a:rPr>
              <a:t>Tietoa</a:t>
            </a:r>
            <a:endParaRPr lang="en-US" dirty="0">
              <a:ln w="12700">
                <a:solidFill>
                  <a:srgbClr val="050505"/>
                </a:solidFill>
              </a:ln>
              <a:solidFill>
                <a:srgbClr val="21FFFF"/>
              </a:solidFill>
              <a:latin typeface="Borg9" panose="000004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3EF5613-9FC9-4F7F-9BB7-5AE006FE0D84}"/>
              </a:ext>
            </a:extLst>
          </p:cNvPr>
          <p:cNvSpPr/>
          <p:nvPr/>
        </p:nvSpPr>
        <p:spPr>
          <a:xfrm>
            <a:off x="2377923" y="476249"/>
            <a:ext cx="7436154" cy="152400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4800" b="1" u="sng" dirty="0">
                <a:ln w="15875" cap="flat" cmpd="sng">
                  <a:solidFill>
                    <a:srgbClr val="212121">
                      <a:alpha val="40000"/>
                    </a:srgbClr>
                  </a:solidFill>
                  <a:prstDash val="solid"/>
                  <a:round/>
                </a:ln>
                <a:solidFill>
                  <a:srgbClr val="7DFF4F"/>
                </a:solidFill>
                <a:latin typeface="Edwardian Script ITC" panose="030303020407070D0804" pitchFamily="66" charset="0"/>
              </a:rPr>
              <a:t>LAN-tapahtuma </a:t>
            </a:r>
          </a:p>
          <a:p>
            <a:pPr algn="ctr"/>
            <a:r>
              <a:rPr lang="fi-FI" sz="4800" b="1" u="sng" dirty="0">
                <a:ln w="15875" cap="flat" cmpd="sng">
                  <a:solidFill>
                    <a:srgbClr val="212121">
                      <a:alpha val="40000"/>
                    </a:srgbClr>
                  </a:solidFill>
                  <a:prstDash val="solid"/>
                  <a:round/>
                </a:ln>
                <a:solidFill>
                  <a:srgbClr val="7DFF4F"/>
                </a:solidFill>
                <a:latin typeface="Edwardian Script ITC" panose="030303020407070D0804" pitchFamily="66" charset="0"/>
              </a:rPr>
              <a:t>2.4-3.4.2018</a:t>
            </a:r>
            <a:endParaRPr lang="en-US" sz="4800" b="1" u="sng" dirty="0">
              <a:ln w="15875" cap="flat" cmpd="sng">
                <a:solidFill>
                  <a:srgbClr val="212121">
                    <a:alpha val="40000"/>
                  </a:srgbClr>
                </a:solidFill>
                <a:prstDash val="solid"/>
                <a:round/>
              </a:ln>
              <a:solidFill>
                <a:srgbClr val="7DFF4F"/>
              </a:solidFill>
              <a:latin typeface="Edwardian Script ITC" panose="030303020407070D0804" pitchFamily="66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9C2BC90-F958-4D97-9084-6C3A3E2B5D42}"/>
              </a:ext>
            </a:extLst>
          </p:cNvPr>
          <p:cNvSpPr/>
          <p:nvPr/>
        </p:nvSpPr>
        <p:spPr>
          <a:xfrm>
            <a:off x="3947808" y="2000250"/>
            <a:ext cx="2072958" cy="582930"/>
          </a:xfrm>
          <a:prstGeom prst="roundRect">
            <a:avLst>
              <a:gd name="adj" fmla="val 50000"/>
            </a:avLst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ln w="12700">
                  <a:solidFill>
                    <a:srgbClr val="050505"/>
                  </a:solidFill>
                </a:ln>
                <a:solidFill>
                  <a:srgbClr val="21FFFF"/>
                </a:solidFill>
                <a:latin typeface="Borg9" panose="00000400000000000000" pitchFamily="2" charset="0"/>
              </a:rPr>
              <a:t>Turnaukset</a:t>
            </a:r>
            <a:endParaRPr lang="en-US" dirty="0">
              <a:ln w="12700">
                <a:solidFill>
                  <a:srgbClr val="050505"/>
                </a:solidFill>
              </a:ln>
              <a:solidFill>
                <a:srgbClr val="21FFFF"/>
              </a:solidFill>
              <a:latin typeface="Borg9" panose="00000400000000000000" pitchFamily="2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E7EC7D7-14D7-4313-9003-C8B7B20F608D}"/>
              </a:ext>
            </a:extLst>
          </p:cNvPr>
          <p:cNvSpPr/>
          <p:nvPr/>
        </p:nvSpPr>
        <p:spPr>
          <a:xfrm>
            <a:off x="6331505" y="2000250"/>
            <a:ext cx="1836738" cy="582930"/>
          </a:xfrm>
          <a:prstGeom prst="roundRect">
            <a:avLst>
              <a:gd name="adj" fmla="val 50000"/>
            </a:avLst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ln w="12700">
                  <a:solidFill>
                    <a:srgbClr val="050505"/>
                  </a:solidFill>
                </a:ln>
                <a:solidFill>
                  <a:srgbClr val="21FFFF"/>
                </a:solidFill>
                <a:latin typeface="Borg9" panose="00000400000000000000" pitchFamily="2" charset="0"/>
              </a:rPr>
              <a:t>Aikataulu</a:t>
            </a:r>
            <a:endParaRPr lang="en-US" dirty="0">
              <a:ln w="12700">
                <a:solidFill>
                  <a:srgbClr val="050505"/>
                </a:solidFill>
              </a:ln>
              <a:solidFill>
                <a:srgbClr val="21FFFF"/>
              </a:solidFill>
              <a:latin typeface="Borg9" panose="00000400000000000000" pitchFamily="2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4366170-8DF1-41BD-9AB5-5A4CFD246ABB}"/>
              </a:ext>
            </a:extLst>
          </p:cNvPr>
          <p:cNvSpPr/>
          <p:nvPr/>
        </p:nvSpPr>
        <p:spPr>
          <a:xfrm>
            <a:off x="8478982" y="2000250"/>
            <a:ext cx="1335094" cy="582930"/>
          </a:xfrm>
          <a:prstGeom prst="roundRect">
            <a:avLst>
              <a:gd name="adj" fmla="val 50000"/>
            </a:avLst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ln w="12700">
                  <a:solidFill>
                    <a:srgbClr val="050505"/>
                  </a:solidFill>
                </a:ln>
                <a:solidFill>
                  <a:srgbClr val="21FFFF"/>
                </a:solidFill>
                <a:latin typeface="Borg9" panose="00000400000000000000" pitchFamily="2" charset="0"/>
              </a:rPr>
              <a:t>Muuta</a:t>
            </a:r>
            <a:endParaRPr lang="en-US" dirty="0">
              <a:ln w="12700">
                <a:solidFill>
                  <a:srgbClr val="050505"/>
                </a:solidFill>
              </a:ln>
              <a:solidFill>
                <a:srgbClr val="21FFFF"/>
              </a:solidFill>
              <a:latin typeface="Borg9" panose="00000400000000000000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7DFE0AA-5827-482B-8E04-750A6E5DA2C0}"/>
              </a:ext>
            </a:extLst>
          </p:cNvPr>
          <p:cNvSpPr/>
          <p:nvPr/>
        </p:nvSpPr>
        <p:spPr>
          <a:xfrm>
            <a:off x="2377923" y="2827021"/>
            <a:ext cx="7436153" cy="998220"/>
          </a:xfrm>
          <a:prstGeom prst="roundRect">
            <a:avLst/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i-FI" sz="1400" dirty="0">
                <a:solidFill>
                  <a:srgbClr val="522381"/>
                </a:solidFill>
                <a:latin typeface="Lucida Calligraphy" panose="03010101010101010101" pitchFamily="66" charset="0"/>
              </a:rPr>
              <a:t>2.4-3.4.2018 oleva LAN-tapahtuma on Sammonkadun toimipisteellä (Sammonkatu 45). LAN-tapahtumaan mahtuu 150 ihmistä. Paikka pitää varata. Paikan voit valita valitsemalla ensin paikan minkä haluat ja sitten täyttämällä tarvittavat tiedot.</a:t>
            </a:r>
            <a:endParaRPr lang="en-US" sz="1400" dirty="0">
              <a:solidFill>
                <a:srgbClr val="522381"/>
              </a:solidFill>
              <a:latin typeface="Lucida Calligraphy" panose="03010101010101010101" pitchFamily="66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1EE2BF-FB42-4705-BDFB-64FD36B8C1C7}"/>
              </a:ext>
            </a:extLst>
          </p:cNvPr>
          <p:cNvSpPr/>
          <p:nvPr/>
        </p:nvSpPr>
        <p:spPr>
          <a:xfrm>
            <a:off x="2377923" y="4069082"/>
            <a:ext cx="7436153" cy="2312669"/>
          </a:xfrm>
          <a:prstGeom prst="rect">
            <a:avLst/>
          </a:prstGeom>
          <a:solidFill>
            <a:srgbClr val="E0E0E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968814C-BB13-4CDA-93E1-B112E8F62A30}"/>
              </a:ext>
            </a:extLst>
          </p:cNvPr>
          <p:cNvSpPr/>
          <p:nvPr/>
        </p:nvSpPr>
        <p:spPr>
          <a:xfrm>
            <a:off x="2537943" y="4236720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9FC6247-F357-4C30-9F24-BF4116FC75C2}"/>
              </a:ext>
            </a:extLst>
          </p:cNvPr>
          <p:cNvSpPr/>
          <p:nvPr/>
        </p:nvSpPr>
        <p:spPr>
          <a:xfrm>
            <a:off x="3753177" y="4232912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660A650-75CA-462E-A60B-52CD73CE3966}"/>
              </a:ext>
            </a:extLst>
          </p:cNvPr>
          <p:cNvSpPr/>
          <p:nvPr/>
        </p:nvSpPr>
        <p:spPr>
          <a:xfrm>
            <a:off x="6199157" y="4232912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2B48A21-3F8E-49D5-AE04-6DDD848643AA}"/>
              </a:ext>
            </a:extLst>
          </p:cNvPr>
          <p:cNvSpPr/>
          <p:nvPr/>
        </p:nvSpPr>
        <p:spPr>
          <a:xfrm>
            <a:off x="7417473" y="4232912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90782B1-C664-4A2F-A33C-C0E23CC3ED70}"/>
              </a:ext>
            </a:extLst>
          </p:cNvPr>
          <p:cNvSpPr/>
          <p:nvPr/>
        </p:nvSpPr>
        <p:spPr>
          <a:xfrm>
            <a:off x="4968411" y="4232912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75D071E-6712-44C9-A909-B7026305DEDE}"/>
              </a:ext>
            </a:extLst>
          </p:cNvPr>
          <p:cNvSpPr/>
          <p:nvPr/>
        </p:nvSpPr>
        <p:spPr>
          <a:xfrm>
            <a:off x="8648219" y="4236720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B9039F1-9E0B-4A66-B7D8-600239005A01}"/>
              </a:ext>
            </a:extLst>
          </p:cNvPr>
          <p:cNvSpPr/>
          <p:nvPr/>
        </p:nvSpPr>
        <p:spPr>
          <a:xfrm>
            <a:off x="2537943" y="4812037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6C98B15-827F-4615-81E2-2BB8774C55D9}"/>
              </a:ext>
            </a:extLst>
          </p:cNvPr>
          <p:cNvSpPr/>
          <p:nvPr/>
        </p:nvSpPr>
        <p:spPr>
          <a:xfrm>
            <a:off x="3753177" y="4808229"/>
            <a:ext cx="1005840" cy="415292"/>
          </a:xfrm>
          <a:prstGeom prst="roundRect">
            <a:avLst/>
          </a:prstGeom>
          <a:solidFill>
            <a:srgbClr val="FF5C4F">
              <a:alpha val="57647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6DEFB7A-0C7C-4E5F-9BE0-62EFFFDC60B8}"/>
              </a:ext>
            </a:extLst>
          </p:cNvPr>
          <p:cNvSpPr/>
          <p:nvPr/>
        </p:nvSpPr>
        <p:spPr>
          <a:xfrm>
            <a:off x="6199157" y="4808229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060D64CB-973C-4CA5-8006-F1C74563112F}"/>
              </a:ext>
            </a:extLst>
          </p:cNvPr>
          <p:cNvSpPr/>
          <p:nvPr/>
        </p:nvSpPr>
        <p:spPr>
          <a:xfrm>
            <a:off x="7417473" y="4808229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E793605-88AD-4D52-A61A-910E76BB3EC5}"/>
              </a:ext>
            </a:extLst>
          </p:cNvPr>
          <p:cNvSpPr/>
          <p:nvPr/>
        </p:nvSpPr>
        <p:spPr>
          <a:xfrm>
            <a:off x="4968411" y="4808229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420E4C9-A51B-419F-A334-2C5529B70F06}"/>
              </a:ext>
            </a:extLst>
          </p:cNvPr>
          <p:cNvSpPr/>
          <p:nvPr/>
        </p:nvSpPr>
        <p:spPr>
          <a:xfrm>
            <a:off x="8648219" y="4812037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9DC3FF2D-063D-4E27-8F45-FE3D986A8C37}"/>
              </a:ext>
            </a:extLst>
          </p:cNvPr>
          <p:cNvSpPr/>
          <p:nvPr/>
        </p:nvSpPr>
        <p:spPr>
          <a:xfrm>
            <a:off x="2537943" y="5951247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CC85302D-B23E-45D6-8033-0C263E0026B2}"/>
              </a:ext>
            </a:extLst>
          </p:cNvPr>
          <p:cNvSpPr/>
          <p:nvPr/>
        </p:nvSpPr>
        <p:spPr>
          <a:xfrm>
            <a:off x="3753177" y="5947439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57F7D735-41B1-4CF9-A2D8-546DA1B1D819}"/>
              </a:ext>
            </a:extLst>
          </p:cNvPr>
          <p:cNvSpPr/>
          <p:nvPr/>
        </p:nvSpPr>
        <p:spPr>
          <a:xfrm>
            <a:off x="6199157" y="5947439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DEF0A818-5B52-44CD-BCCB-8BF13B260C42}"/>
              </a:ext>
            </a:extLst>
          </p:cNvPr>
          <p:cNvSpPr/>
          <p:nvPr/>
        </p:nvSpPr>
        <p:spPr>
          <a:xfrm>
            <a:off x="7417473" y="5947439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10C1EC09-9973-47C2-ABE8-F92B18953D33}"/>
              </a:ext>
            </a:extLst>
          </p:cNvPr>
          <p:cNvSpPr/>
          <p:nvPr/>
        </p:nvSpPr>
        <p:spPr>
          <a:xfrm>
            <a:off x="4968411" y="5947439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D6D0F66F-108B-4F38-B0F1-D19D2584A7BB}"/>
              </a:ext>
            </a:extLst>
          </p:cNvPr>
          <p:cNvSpPr/>
          <p:nvPr/>
        </p:nvSpPr>
        <p:spPr>
          <a:xfrm>
            <a:off x="8648219" y="5951247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03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://www.extremetech.com/wp-content/uploads/2011/11/dreamhack-night-shot.jpg">
            <a:extLst>
              <a:ext uri="{FF2B5EF4-FFF2-40B4-BE49-F238E27FC236}">
                <a16:creationId xmlns:a16="http://schemas.microsoft.com/office/drawing/2014/main" id="{D6CA6814-3218-4E9B-BC02-84A7946404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28" r="16628"/>
          <a:stretch/>
        </p:blipFill>
        <p:spPr bwMode="auto">
          <a:xfrm>
            <a:off x="2027238" y="0"/>
            <a:ext cx="81375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308B54-204B-4E8A-8D58-18A9147D50E2}"/>
              </a:ext>
            </a:extLst>
          </p:cNvPr>
          <p:cNvSpPr/>
          <p:nvPr/>
        </p:nvSpPr>
        <p:spPr>
          <a:xfrm>
            <a:off x="2027238" y="476250"/>
            <a:ext cx="8137525" cy="5905500"/>
          </a:xfrm>
          <a:prstGeom prst="roundRect">
            <a:avLst>
              <a:gd name="adj" fmla="val 2917"/>
            </a:avLst>
          </a:prstGeom>
          <a:solidFill>
            <a:srgbClr val="ECECEC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12700">
                <a:solidFill>
                  <a:schemeClr val="tx1"/>
                </a:solidFill>
                <a:prstDash val="sysDot"/>
              </a:ln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2A794C-9654-4BDD-B037-9A1AD4990268}"/>
              </a:ext>
            </a:extLst>
          </p:cNvPr>
          <p:cNvSpPr/>
          <p:nvPr/>
        </p:nvSpPr>
        <p:spPr>
          <a:xfrm>
            <a:off x="2333624" y="476250"/>
            <a:ext cx="74361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4000" b="1" u="sng" dirty="0">
                <a:ln w="15875" cap="flat" cmpd="sng">
                  <a:solidFill>
                    <a:srgbClr val="212121">
                      <a:alpha val="40000"/>
                    </a:srgbClr>
                  </a:solidFill>
                  <a:prstDash val="solid"/>
                  <a:round/>
                </a:ln>
                <a:solidFill>
                  <a:srgbClr val="7DFF4F"/>
                </a:solidFill>
                <a:latin typeface="Edwardian Script ITC" panose="030303020407070D0804" pitchFamily="66" charset="0"/>
              </a:rPr>
              <a:t>LAN-tapahtuma 2.4-3.4.2018</a:t>
            </a:r>
            <a:endParaRPr lang="en-US" sz="4000" b="1" u="sng" dirty="0">
              <a:ln w="15875" cap="flat" cmpd="sng">
                <a:solidFill>
                  <a:srgbClr val="212121">
                    <a:alpha val="40000"/>
                  </a:srgbClr>
                </a:solidFill>
                <a:prstDash val="solid"/>
                <a:round/>
              </a:ln>
              <a:solidFill>
                <a:srgbClr val="7DFF4F"/>
              </a:solidFill>
              <a:latin typeface="Edwardian Script ITC" panose="030303020407070D0804" pitchFamily="66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25CC6A6-CA2D-4F72-B53B-D3F1BEA560FE}"/>
              </a:ext>
            </a:extLst>
          </p:cNvPr>
          <p:cNvSpPr/>
          <p:nvPr/>
        </p:nvSpPr>
        <p:spPr>
          <a:xfrm>
            <a:off x="2333625" y="1307366"/>
            <a:ext cx="1219200" cy="582930"/>
          </a:xfrm>
          <a:prstGeom prst="roundRect">
            <a:avLst>
              <a:gd name="adj" fmla="val 50000"/>
            </a:avLst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ln w="12700">
                  <a:solidFill>
                    <a:srgbClr val="050505"/>
                  </a:solidFill>
                </a:ln>
                <a:solidFill>
                  <a:srgbClr val="21FFFF"/>
                </a:solidFill>
                <a:latin typeface="Borg9" panose="00000400000000000000" pitchFamily="2" charset="0"/>
              </a:rPr>
              <a:t>Tietoa</a:t>
            </a:r>
            <a:endParaRPr lang="en-US" dirty="0">
              <a:ln w="12700">
                <a:solidFill>
                  <a:srgbClr val="050505"/>
                </a:solidFill>
              </a:ln>
              <a:solidFill>
                <a:srgbClr val="21FFFF"/>
              </a:solidFill>
              <a:latin typeface="Borg9" panose="00000400000000000000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4C01BE5-76F3-44CF-8263-C90BBFBE1565}"/>
              </a:ext>
            </a:extLst>
          </p:cNvPr>
          <p:cNvSpPr/>
          <p:nvPr/>
        </p:nvSpPr>
        <p:spPr>
          <a:xfrm>
            <a:off x="3903510" y="1307366"/>
            <a:ext cx="2072958" cy="582930"/>
          </a:xfrm>
          <a:prstGeom prst="roundRect">
            <a:avLst>
              <a:gd name="adj" fmla="val 50000"/>
            </a:avLst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ln w="12700">
                  <a:solidFill>
                    <a:srgbClr val="050505"/>
                  </a:solidFill>
                </a:ln>
                <a:solidFill>
                  <a:srgbClr val="21FFFF"/>
                </a:solidFill>
                <a:latin typeface="Borg9" panose="00000400000000000000" pitchFamily="2" charset="0"/>
              </a:rPr>
              <a:t>Turnaukset</a:t>
            </a:r>
            <a:endParaRPr lang="en-US" dirty="0">
              <a:ln w="12700">
                <a:solidFill>
                  <a:srgbClr val="050505"/>
                </a:solidFill>
              </a:ln>
              <a:solidFill>
                <a:srgbClr val="21FFFF"/>
              </a:solidFill>
              <a:latin typeface="Borg9" panose="000004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32BBFDC-383C-4988-B5CA-4E894E5C7C3A}"/>
              </a:ext>
            </a:extLst>
          </p:cNvPr>
          <p:cNvSpPr/>
          <p:nvPr/>
        </p:nvSpPr>
        <p:spPr>
          <a:xfrm>
            <a:off x="6287207" y="1307366"/>
            <a:ext cx="1836738" cy="582930"/>
          </a:xfrm>
          <a:prstGeom prst="roundRect">
            <a:avLst>
              <a:gd name="adj" fmla="val 50000"/>
            </a:avLst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ln w="12700">
                  <a:solidFill>
                    <a:srgbClr val="050505"/>
                  </a:solidFill>
                </a:ln>
                <a:solidFill>
                  <a:srgbClr val="21FFFF"/>
                </a:solidFill>
                <a:latin typeface="Borg9" panose="00000400000000000000" pitchFamily="2" charset="0"/>
              </a:rPr>
              <a:t>Aikataulu</a:t>
            </a:r>
            <a:endParaRPr lang="en-US" dirty="0">
              <a:ln w="12700">
                <a:solidFill>
                  <a:srgbClr val="050505"/>
                </a:solidFill>
              </a:ln>
              <a:solidFill>
                <a:srgbClr val="21FFFF"/>
              </a:solidFill>
              <a:latin typeface="Borg9" panose="00000400000000000000" pitchFamily="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1AA4A77-A6A7-4E8C-9A43-933CEBD6D557}"/>
              </a:ext>
            </a:extLst>
          </p:cNvPr>
          <p:cNvSpPr/>
          <p:nvPr/>
        </p:nvSpPr>
        <p:spPr>
          <a:xfrm>
            <a:off x="8434684" y="1307366"/>
            <a:ext cx="1335094" cy="582930"/>
          </a:xfrm>
          <a:prstGeom prst="roundRect">
            <a:avLst>
              <a:gd name="adj" fmla="val 50000"/>
            </a:avLst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ln w="12700">
                  <a:solidFill>
                    <a:srgbClr val="050505"/>
                  </a:solidFill>
                </a:ln>
                <a:solidFill>
                  <a:srgbClr val="21FFFF"/>
                </a:solidFill>
                <a:latin typeface="Borg9" panose="00000400000000000000" pitchFamily="2" charset="0"/>
              </a:rPr>
              <a:t>Muuta</a:t>
            </a:r>
            <a:endParaRPr lang="en-US" dirty="0">
              <a:ln w="12700">
                <a:solidFill>
                  <a:srgbClr val="050505"/>
                </a:solidFill>
              </a:ln>
              <a:solidFill>
                <a:srgbClr val="21FFFF"/>
              </a:solidFill>
              <a:latin typeface="Borg9" panose="00000400000000000000" pitchFamily="2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26D0B38-3CE2-4155-8CCB-86B8694A1AA2}"/>
              </a:ext>
            </a:extLst>
          </p:cNvPr>
          <p:cNvSpPr/>
          <p:nvPr/>
        </p:nvSpPr>
        <p:spPr>
          <a:xfrm>
            <a:off x="2333625" y="2075081"/>
            <a:ext cx="7436152" cy="998220"/>
          </a:xfrm>
          <a:prstGeom prst="roundRect">
            <a:avLst/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i-FI" sz="1400" dirty="0">
                <a:solidFill>
                  <a:srgbClr val="522381"/>
                </a:solidFill>
                <a:latin typeface="Lucida Calligraphy" panose="03010101010101010101" pitchFamily="66" charset="0"/>
              </a:rPr>
              <a:t>2.4-3.4.2018 oleva LAN-tapahtuma on Sammonkadun toimipisteellä (Sammonkatu 45). LAN-tapahtumaan mahtuu 150 ihmistä. Paikka pitää varata. Paikan voit valita valitsemalla ensin paikan minkä haluat ja sitten täyttämällä tarvittavat tiedot.</a:t>
            </a:r>
            <a:endParaRPr lang="en-US" sz="1400" dirty="0">
              <a:solidFill>
                <a:srgbClr val="522381"/>
              </a:solidFill>
              <a:latin typeface="Lucida Calligraphy" panose="03010101010101010101" pitchFamily="66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68335D-1DE7-4144-ACC7-971E885F7A7C}"/>
              </a:ext>
            </a:extLst>
          </p:cNvPr>
          <p:cNvSpPr/>
          <p:nvPr/>
        </p:nvSpPr>
        <p:spPr>
          <a:xfrm>
            <a:off x="2377923" y="3258086"/>
            <a:ext cx="7436153" cy="3123664"/>
          </a:xfrm>
          <a:prstGeom prst="rect">
            <a:avLst/>
          </a:prstGeom>
          <a:solidFill>
            <a:srgbClr val="E0E0E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751EF4E-399D-40E0-8FB3-23AAC7C2F9E5}"/>
              </a:ext>
            </a:extLst>
          </p:cNvPr>
          <p:cNvSpPr/>
          <p:nvPr/>
        </p:nvSpPr>
        <p:spPr>
          <a:xfrm>
            <a:off x="2537943" y="3425724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E33AD0-6429-4EBE-9A81-68BA96A40150}"/>
              </a:ext>
            </a:extLst>
          </p:cNvPr>
          <p:cNvSpPr/>
          <p:nvPr/>
        </p:nvSpPr>
        <p:spPr>
          <a:xfrm>
            <a:off x="3753177" y="3421916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F259D79-9194-435B-808D-E527E39B355F}"/>
              </a:ext>
            </a:extLst>
          </p:cNvPr>
          <p:cNvSpPr/>
          <p:nvPr/>
        </p:nvSpPr>
        <p:spPr>
          <a:xfrm>
            <a:off x="6199157" y="3421916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5135FBC-71D2-4253-983D-C79947F6DA92}"/>
              </a:ext>
            </a:extLst>
          </p:cNvPr>
          <p:cNvSpPr/>
          <p:nvPr/>
        </p:nvSpPr>
        <p:spPr>
          <a:xfrm>
            <a:off x="7417473" y="3421916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34DD043-4566-4152-B249-5B240E2F6B56}"/>
              </a:ext>
            </a:extLst>
          </p:cNvPr>
          <p:cNvSpPr/>
          <p:nvPr/>
        </p:nvSpPr>
        <p:spPr>
          <a:xfrm>
            <a:off x="4968411" y="3421916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75189DF-F203-48E0-A3F0-37997B76498E}"/>
              </a:ext>
            </a:extLst>
          </p:cNvPr>
          <p:cNvSpPr/>
          <p:nvPr/>
        </p:nvSpPr>
        <p:spPr>
          <a:xfrm>
            <a:off x="8648219" y="3425724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390F8AB-227C-4D8D-9076-89164082F9F3}"/>
              </a:ext>
            </a:extLst>
          </p:cNvPr>
          <p:cNvSpPr/>
          <p:nvPr/>
        </p:nvSpPr>
        <p:spPr>
          <a:xfrm>
            <a:off x="2537943" y="4001041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F5D7707-44CB-4CB0-BE3C-F63983FB26A0}"/>
              </a:ext>
            </a:extLst>
          </p:cNvPr>
          <p:cNvSpPr/>
          <p:nvPr/>
        </p:nvSpPr>
        <p:spPr>
          <a:xfrm>
            <a:off x="3753177" y="3997233"/>
            <a:ext cx="1005840" cy="415292"/>
          </a:xfrm>
          <a:prstGeom prst="roundRect">
            <a:avLst/>
          </a:prstGeom>
          <a:solidFill>
            <a:srgbClr val="FF5C4F">
              <a:alpha val="57647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C4C2F6A-33EC-42E4-B79D-ACA3925684C5}"/>
              </a:ext>
            </a:extLst>
          </p:cNvPr>
          <p:cNvSpPr/>
          <p:nvPr/>
        </p:nvSpPr>
        <p:spPr>
          <a:xfrm>
            <a:off x="6199157" y="3997233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0FC3C89-CFC7-42BA-A4F8-4545CE89561C}"/>
              </a:ext>
            </a:extLst>
          </p:cNvPr>
          <p:cNvSpPr/>
          <p:nvPr/>
        </p:nvSpPr>
        <p:spPr>
          <a:xfrm>
            <a:off x="7417473" y="3997233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BC4AC95-C261-4D6B-9063-AC273D98A36A}"/>
              </a:ext>
            </a:extLst>
          </p:cNvPr>
          <p:cNvSpPr/>
          <p:nvPr/>
        </p:nvSpPr>
        <p:spPr>
          <a:xfrm>
            <a:off x="4968411" y="3997233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DF7112F-F874-47A1-8AFD-515A85438C48}"/>
              </a:ext>
            </a:extLst>
          </p:cNvPr>
          <p:cNvSpPr/>
          <p:nvPr/>
        </p:nvSpPr>
        <p:spPr>
          <a:xfrm>
            <a:off x="8648219" y="4001041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89159B5-A88D-4A04-B5E0-ECF5429788E9}"/>
              </a:ext>
            </a:extLst>
          </p:cNvPr>
          <p:cNvSpPr/>
          <p:nvPr/>
        </p:nvSpPr>
        <p:spPr>
          <a:xfrm>
            <a:off x="2537943" y="5140251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56325F9-E868-4BE8-8921-1C8832338CB6}"/>
              </a:ext>
            </a:extLst>
          </p:cNvPr>
          <p:cNvSpPr/>
          <p:nvPr/>
        </p:nvSpPr>
        <p:spPr>
          <a:xfrm>
            <a:off x="3753177" y="5136443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B58B923-A91C-4EED-B316-6B3BF270165A}"/>
              </a:ext>
            </a:extLst>
          </p:cNvPr>
          <p:cNvSpPr/>
          <p:nvPr/>
        </p:nvSpPr>
        <p:spPr>
          <a:xfrm>
            <a:off x="6199157" y="5136443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D0C2ACB-E442-49AA-B2CE-E920720B0341}"/>
              </a:ext>
            </a:extLst>
          </p:cNvPr>
          <p:cNvSpPr/>
          <p:nvPr/>
        </p:nvSpPr>
        <p:spPr>
          <a:xfrm>
            <a:off x="7417473" y="5136443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0E6A314-068C-43E7-AE0A-13E21BB3DD8A}"/>
              </a:ext>
            </a:extLst>
          </p:cNvPr>
          <p:cNvSpPr/>
          <p:nvPr/>
        </p:nvSpPr>
        <p:spPr>
          <a:xfrm>
            <a:off x="4968411" y="5136443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F7BB2390-C873-4BDF-9DB4-889E3652CE17}"/>
              </a:ext>
            </a:extLst>
          </p:cNvPr>
          <p:cNvSpPr/>
          <p:nvPr/>
        </p:nvSpPr>
        <p:spPr>
          <a:xfrm>
            <a:off x="8648219" y="5140251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84EB9FD9-E8C5-47AB-A454-FE4A4756733D}"/>
              </a:ext>
            </a:extLst>
          </p:cNvPr>
          <p:cNvSpPr/>
          <p:nvPr/>
        </p:nvSpPr>
        <p:spPr>
          <a:xfrm>
            <a:off x="2537943" y="5723724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0ADD5CF2-A490-4569-9CB1-6C5C77F13B5F}"/>
              </a:ext>
            </a:extLst>
          </p:cNvPr>
          <p:cNvSpPr/>
          <p:nvPr/>
        </p:nvSpPr>
        <p:spPr>
          <a:xfrm>
            <a:off x="3753177" y="5719916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2714DF8-AC97-4BC5-BA58-1754C447CCE0}"/>
              </a:ext>
            </a:extLst>
          </p:cNvPr>
          <p:cNvSpPr/>
          <p:nvPr/>
        </p:nvSpPr>
        <p:spPr>
          <a:xfrm>
            <a:off x="6199157" y="5719916"/>
            <a:ext cx="100584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Varattu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A9946E8A-5A1F-469F-99B4-1C90AA7C83C9}"/>
              </a:ext>
            </a:extLst>
          </p:cNvPr>
          <p:cNvSpPr/>
          <p:nvPr/>
        </p:nvSpPr>
        <p:spPr>
          <a:xfrm>
            <a:off x="7417473" y="5719916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651CC2A-6559-4C87-A90A-4F60FB6971D6}"/>
              </a:ext>
            </a:extLst>
          </p:cNvPr>
          <p:cNvSpPr/>
          <p:nvPr/>
        </p:nvSpPr>
        <p:spPr>
          <a:xfrm>
            <a:off x="4968411" y="5719916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0AB2577C-72AF-4A53-BDA0-897D5F1E8297}"/>
              </a:ext>
            </a:extLst>
          </p:cNvPr>
          <p:cNvSpPr/>
          <p:nvPr/>
        </p:nvSpPr>
        <p:spPr>
          <a:xfrm>
            <a:off x="8648219" y="5723724"/>
            <a:ext cx="100584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Vapaa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199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://www.extremetech.com/wp-content/uploads/2011/11/dreamhack-night-shot.jpg">
            <a:extLst>
              <a:ext uri="{FF2B5EF4-FFF2-40B4-BE49-F238E27FC236}">
                <a16:creationId xmlns:a16="http://schemas.microsoft.com/office/drawing/2014/main" id="{F008AA7F-D220-4C18-8C18-D9517E2A57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464" r="33164"/>
          <a:stretch/>
        </p:blipFill>
        <p:spPr bwMode="auto">
          <a:xfrm>
            <a:off x="4079875" y="0"/>
            <a:ext cx="40687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6E659B2-9B85-48E2-8BFD-2F854763B7BA}"/>
              </a:ext>
            </a:extLst>
          </p:cNvPr>
          <p:cNvSpPr/>
          <p:nvPr/>
        </p:nvSpPr>
        <p:spPr>
          <a:xfrm>
            <a:off x="4079875" y="476250"/>
            <a:ext cx="4068763" cy="5905500"/>
          </a:xfrm>
          <a:prstGeom prst="roundRect">
            <a:avLst>
              <a:gd name="adj" fmla="val 2917"/>
            </a:avLst>
          </a:prstGeom>
          <a:solidFill>
            <a:srgbClr val="ECECEC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12700">
                <a:solidFill>
                  <a:schemeClr val="tx1"/>
                </a:solidFill>
                <a:prstDash val="sysDot"/>
              </a:ln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56BDD7-3F7E-4BE8-8FF2-9238DA22974A}"/>
              </a:ext>
            </a:extLst>
          </p:cNvPr>
          <p:cNvSpPr/>
          <p:nvPr/>
        </p:nvSpPr>
        <p:spPr>
          <a:xfrm>
            <a:off x="4181475" y="476250"/>
            <a:ext cx="380047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2800" b="1" u="sng" dirty="0">
                <a:ln w="15875" cap="flat" cmpd="sng">
                  <a:solidFill>
                    <a:srgbClr val="212121">
                      <a:alpha val="40000"/>
                    </a:srgbClr>
                  </a:solidFill>
                  <a:prstDash val="solid"/>
                  <a:round/>
                </a:ln>
                <a:solidFill>
                  <a:srgbClr val="7DFF4F"/>
                </a:solidFill>
                <a:latin typeface="Edwardian Script ITC" panose="030303020407070D0804" pitchFamily="66" charset="0"/>
              </a:rPr>
              <a:t>LAN-tapahtuma </a:t>
            </a:r>
            <a:br>
              <a:rPr lang="fi-FI" sz="2800" b="1" u="sng" dirty="0">
                <a:ln w="15875" cap="flat" cmpd="sng">
                  <a:solidFill>
                    <a:srgbClr val="212121">
                      <a:alpha val="40000"/>
                    </a:srgbClr>
                  </a:solidFill>
                  <a:prstDash val="solid"/>
                  <a:round/>
                </a:ln>
                <a:solidFill>
                  <a:srgbClr val="7DFF4F"/>
                </a:solidFill>
                <a:latin typeface="Edwardian Script ITC" panose="030303020407070D0804" pitchFamily="66" charset="0"/>
              </a:rPr>
            </a:br>
            <a:r>
              <a:rPr lang="fi-FI" sz="2800" b="1" u="sng" dirty="0">
                <a:ln w="15875" cap="flat" cmpd="sng">
                  <a:solidFill>
                    <a:srgbClr val="212121">
                      <a:alpha val="40000"/>
                    </a:srgbClr>
                  </a:solidFill>
                  <a:prstDash val="solid"/>
                  <a:round/>
                </a:ln>
                <a:solidFill>
                  <a:srgbClr val="7DFF4F"/>
                </a:solidFill>
                <a:latin typeface="Edwardian Script ITC" panose="030303020407070D0804" pitchFamily="66" charset="0"/>
              </a:rPr>
              <a:t>2.4-3.4.2018</a:t>
            </a:r>
            <a:endParaRPr lang="en-US" sz="2800" b="1" u="sng" dirty="0">
              <a:ln w="15875" cap="flat" cmpd="sng">
                <a:solidFill>
                  <a:srgbClr val="212121">
                    <a:alpha val="40000"/>
                  </a:srgbClr>
                </a:solidFill>
                <a:prstDash val="solid"/>
                <a:round/>
              </a:ln>
              <a:solidFill>
                <a:srgbClr val="7DFF4F"/>
              </a:solidFill>
              <a:latin typeface="Edwardian Script ITC" panose="030303020407070D0804" pitchFamily="66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34511D8-56AA-40CE-8C7F-2F83C0D19FB5}"/>
              </a:ext>
            </a:extLst>
          </p:cNvPr>
          <p:cNvSpPr/>
          <p:nvPr/>
        </p:nvSpPr>
        <p:spPr>
          <a:xfrm>
            <a:off x="4181475" y="1426249"/>
            <a:ext cx="3800475" cy="582930"/>
          </a:xfrm>
          <a:prstGeom prst="roundRect">
            <a:avLst>
              <a:gd name="adj" fmla="val 50000"/>
            </a:avLst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ln w="12700">
                  <a:solidFill>
                    <a:srgbClr val="050505"/>
                  </a:solidFill>
                </a:ln>
                <a:solidFill>
                  <a:srgbClr val="21FFFF"/>
                </a:solidFill>
                <a:latin typeface="Borg9" panose="00000400000000000000" pitchFamily="2" charset="0"/>
              </a:rPr>
              <a:t>Valikko </a:t>
            </a:r>
            <a:endParaRPr lang="en-US" dirty="0">
              <a:ln w="12700">
                <a:solidFill>
                  <a:srgbClr val="050505"/>
                </a:solidFill>
              </a:ln>
              <a:solidFill>
                <a:srgbClr val="21FFFF"/>
              </a:solidFill>
              <a:latin typeface="Borg9" panose="000004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F59253-6874-4117-A680-C64914C3A92C}"/>
              </a:ext>
            </a:extLst>
          </p:cNvPr>
          <p:cNvSpPr/>
          <p:nvPr/>
        </p:nvSpPr>
        <p:spPr>
          <a:xfrm>
            <a:off x="4181475" y="2075081"/>
            <a:ext cx="3800475" cy="1877794"/>
          </a:xfrm>
          <a:prstGeom prst="roundRect">
            <a:avLst/>
          </a:prstGeom>
          <a:solidFill>
            <a:srgbClr val="ECECEC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i-FI" sz="1400" dirty="0">
                <a:solidFill>
                  <a:srgbClr val="522381"/>
                </a:solidFill>
                <a:latin typeface="Lucida Calligraphy" panose="03010101010101010101" pitchFamily="66" charset="0"/>
              </a:rPr>
              <a:t>2.4-3.4.2018 oleva LAN-tapahtuma on Sammonkadun toimipisteellä (Sammonkatu 45). LAN-tapahtumaan mahtuu 150 ihmistä. Paikka pitää varata. Paikan voit valita valitsemalla ensin paikan minkä haluat ja sitten täyttämällä tarvittavat tiedot.</a:t>
            </a:r>
            <a:endParaRPr lang="en-US" sz="1400" dirty="0">
              <a:solidFill>
                <a:srgbClr val="522381"/>
              </a:solidFill>
              <a:latin typeface="Lucida Calligraphy" panose="03010101010101010101" pitchFamily="66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19C151-CED0-44E6-87C4-129EDCBB51BE}"/>
              </a:ext>
            </a:extLst>
          </p:cNvPr>
          <p:cNvSpPr/>
          <p:nvPr/>
        </p:nvSpPr>
        <p:spPr>
          <a:xfrm>
            <a:off x="4181475" y="4018776"/>
            <a:ext cx="3800475" cy="2362973"/>
          </a:xfrm>
          <a:prstGeom prst="rect">
            <a:avLst/>
          </a:prstGeom>
          <a:solidFill>
            <a:srgbClr val="E0E0E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E7F4180-7CA4-4699-865F-FD32C03114C3}"/>
              </a:ext>
            </a:extLst>
          </p:cNvPr>
          <p:cNvSpPr/>
          <p:nvPr/>
        </p:nvSpPr>
        <p:spPr>
          <a:xfrm>
            <a:off x="4178496" y="4091887"/>
            <a:ext cx="56945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422FC1A-125B-4506-B11A-032CB109F729}"/>
              </a:ext>
            </a:extLst>
          </p:cNvPr>
          <p:cNvSpPr/>
          <p:nvPr/>
        </p:nvSpPr>
        <p:spPr>
          <a:xfrm>
            <a:off x="4854867" y="4091887"/>
            <a:ext cx="561267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8AD457-AB5C-47C2-B928-4C5A6D53EFE3}"/>
              </a:ext>
            </a:extLst>
          </p:cNvPr>
          <p:cNvSpPr/>
          <p:nvPr/>
        </p:nvSpPr>
        <p:spPr>
          <a:xfrm>
            <a:off x="6120717" y="4091887"/>
            <a:ext cx="554365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6F02C3A-629D-48C8-B70D-188AD2CD3F3A}"/>
              </a:ext>
            </a:extLst>
          </p:cNvPr>
          <p:cNvSpPr/>
          <p:nvPr/>
        </p:nvSpPr>
        <p:spPr>
          <a:xfrm>
            <a:off x="6775868" y="4091887"/>
            <a:ext cx="56945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E31EAB6-37A5-48C8-B199-B60E62B8360C}"/>
              </a:ext>
            </a:extLst>
          </p:cNvPr>
          <p:cNvSpPr/>
          <p:nvPr/>
        </p:nvSpPr>
        <p:spPr>
          <a:xfrm>
            <a:off x="5487943" y="4091887"/>
            <a:ext cx="554364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87ACE0-5B9E-4463-86CE-77F3F1E2FC3E}"/>
              </a:ext>
            </a:extLst>
          </p:cNvPr>
          <p:cNvSpPr/>
          <p:nvPr/>
        </p:nvSpPr>
        <p:spPr>
          <a:xfrm>
            <a:off x="7415078" y="4091887"/>
            <a:ext cx="56945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0637BBA-97DD-4DBE-9EA1-8D269C9102AB}"/>
              </a:ext>
            </a:extLst>
          </p:cNvPr>
          <p:cNvSpPr/>
          <p:nvPr/>
        </p:nvSpPr>
        <p:spPr>
          <a:xfrm>
            <a:off x="4178496" y="4646191"/>
            <a:ext cx="56945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833FEFF-112F-4997-936C-1FD4667000A9}"/>
              </a:ext>
            </a:extLst>
          </p:cNvPr>
          <p:cNvSpPr/>
          <p:nvPr/>
        </p:nvSpPr>
        <p:spPr>
          <a:xfrm>
            <a:off x="4854867" y="4646191"/>
            <a:ext cx="561267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0622A57-239A-48BF-BB97-F4F93C88579E}"/>
              </a:ext>
            </a:extLst>
          </p:cNvPr>
          <p:cNvSpPr/>
          <p:nvPr/>
        </p:nvSpPr>
        <p:spPr>
          <a:xfrm>
            <a:off x="6120717" y="4646191"/>
            <a:ext cx="554365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4CEF3B2-AD04-496C-905A-E7C00C5D9943}"/>
              </a:ext>
            </a:extLst>
          </p:cNvPr>
          <p:cNvSpPr/>
          <p:nvPr/>
        </p:nvSpPr>
        <p:spPr>
          <a:xfrm>
            <a:off x="6775868" y="4646191"/>
            <a:ext cx="56945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9361F83-EA22-43F1-A4E5-37EB4E804123}"/>
              </a:ext>
            </a:extLst>
          </p:cNvPr>
          <p:cNvSpPr/>
          <p:nvPr/>
        </p:nvSpPr>
        <p:spPr>
          <a:xfrm>
            <a:off x="5487943" y="4646191"/>
            <a:ext cx="554364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C8C66B2-8D9C-4D53-BDD5-46C12E0CC567}"/>
              </a:ext>
            </a:extLst>
          </p:cNvPr>
          <p:cNvSpPr/>
          <p:nvPr/>
        </p:nvSpPr>
        <p:spPr>
          <a:xfrm>
            <a:off x="7415078" y="4646191"/>
            <a:ext cx="56945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76E3B06-B65A-4DBF-8C58-9D7C9353DC74}"/>
              </a:ext>
            </a:extLst>
          </p:cNvPr>
          <p:cNvSpPr/>
          <p:nvPr/>
        </p:nvSpPr>
        <p:spPr>
          <a:xfrm>
            <a:off x="4175918" y="5405437"/>
            <a:ext cx="56945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B1305E7-4BEF-4FDD-8DFF-70C5724C3E24}"/>
              </a:ext>
            </a:extLst>
          </p:cNvPr>
          <p:cNvSpPr/>
          <p:nvPr/>
        </p:nvSpPr>
        <p:spPr>
          <a:xfrm>
            <a:off x="4852289" y="5405437"/>
            <a:ext cx="561267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6DF424A-4C72-449A-A549-5A1E70B7ED7E}"/>
              </a:ext>
            </a:extLst>
          </p:cNvPr>
          <p:cNvSpPr/>
          <p:nvPr/>
        </p:nvSpPr>
        <p:spPr>
          <a:xfrm>
            <a:off x="6118139" y="5405437"/>
            <a:ext cx="554365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95C14CC-E75C-42FB-B27B-4497BD42AE36}"/>
              </a:ext>
            </a:extLst>
          </p:cNvPr>
          <p:cNvSpPr/>
          <p:nvPr/>
        </p:nvSpPr>
        <p:spPr>
          <a:xfrm>
            <a:off x="6773290" y="5405437"/>
            <a:ext cx="56945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15860988-2665-4C5C-B99F-A02E23873990}"/>
              </a:ext>
            </a:extLst>
          </p:cNvPr>
          <p:cNvSpPr/>
          <p:nvPr/>
        </p:nvSpPr>
        <p:spPr>
          <a:xfrm>
            <a:off x="5485365" y="5405437"/>
            <a:ext cx="554364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E4CA638-5703-4E83-8BBF-47C370635DAF}"/>
              </a:ext>
            </a:extLst>
          </p:cNvPr>
          <p:cNvSpPr/>
          <p:nvPr/>
        </p:nvSpPr>
        <p:spPr>
          <a:xfrm>
            <a:off x="7412500" y="5405437"/>
            <a:ext cx="56945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68996288-6D45-4595-A07C-6172C40E6FF1}"/>
              </a:ext>
            </a:extLst>
          </p:cNvPr>
          <p:cNvSpPr/>
          <p:nvPr/>
        </p:nvSpPr>
        <p:spPr>
          <a:xfrm>
            <a:off x="4175918" y="5959741"/>
            <a:ext cx="56945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51CF9B64-1029-49CC-B613-C5BD10EAA6F5}"/>
              </a:ext>
            </a:extLst>
          </p:cNvPr>
          <p:cNvSpPr/>
          <p:nvPr/>
        </p:nvSpPr>
        <p:spPr>
          <a:xfrm>
            <a:off x="4852289" y="5959741"/>
            <a:ext cx="561267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1CCB771-6046-464D-9213-C90EA5A85FF1}"/>
              </a:ext>
            </a:extLst>
          </p:cNvPr>
          <p:cNvSpPr/>
          <p:nvPr/>
        </p:nvSpPr>
        <p:spPr>
          <a:xfrm>
            <a:off x="6118139" y="5959741"/>
            <a:ext cx="554365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EAECCAD-255E-48D0-9653-BC3C76D24F21}"/>
              </a:ext>
            </a:extLst>
          </p:cNvPr>
          <p:cNvSpPr/>
          <p:nvPr/>
        </p:nvSpPr>
        <p:spPr>
          <a:xfrm>
            <a:off x="6773290" y="5959741"/>
            <a:ext cx="569450" cy="415292"/>
          </a:xfrm>
          <a:prstGeom prst="roundRect">
            <a:avLst/>
          </a:prstGeom>
          <a:solidFill>
            <a:srgbClr val="FF5C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9D149DA-8E37-4BBF-B9FF-881341336CD1}"/>
              </a:ext>
            </a:extLst>
          </p:cNvPr>
          <p:cNvSpPr/>
          <p:nvPr/>
        </p:nvSpPr>
        <p:spPr>
          <a:xfrm>
            <a:off x="5485365" y="5959741"/>
            <a:ext cx="554364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E22DC59-3390-418D-AB79-46A886D281E4}"/>
              </a:ext>
            </a:extLst>
          </p:cNvPr>
          <p:cNvSpPr/>
          <p:nvPr/>
        </p:nvSpPr>
        <p:spPr>
          <a:xfrm>
            <a:off x="7412500" y="5959741"/>
            <a:ext cx="569450" cy="415292"/>
          </a:xfrm>
          <a:prstGeom prst="roundRect">
            <a:avLst/>
          </a:prstGeom>
          <a:solidFill>
            <a:srgbClr val="7DFF4F">
              <a:alpha val="5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277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155</Words>
  <Application>Microsoft Office PowerPoint</Application>
  <PresentationFormat>Widescreen</PresentationFormat>
  <Paragraphs>58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Borg9</vt:lpstr>
      <vt:lpstr>Calibri</vt:lpstr>
      <vt:lpstr>Calibri Light</vt:lpstr>
      <vt:lpstr>Edwardian Script ITC</vt:lpstr>
      <vt:lpstr>Lucida Calligraphy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Sundell Sonja Emilia</dc:creator>
  <cp:lastModifiedBy>Sundell Sonja Emilia</cp:lastModifiedBy>
  <cp:revision>12</cp:revision>
  <dcterms:created xsi:type="dcterms:W3CDTF">2018-01-25T14:07:04Z</dcterms:created>
  <dcterms:modified xsi:type="dcterms:W3CDTF">2018-01-25T15:42:58Z</dcterms:modified>
</cp:coreProperties>
</file>

<file path=docProps/thumbnail.jpeg>
</file>